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56" r:id="rId4"/>
    <p:sldId id="257" r:id="rId5"/>
    <p:sldId id="258" r:id="rId6"/>
    <p:sldId id="260" r:id="rId7"/>
    <p:sldId id="259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76064"/>
          </a:xfrm>
        </p:spPr>
        <p:txBody>
          <a:bodyPr>
            <a:noAutofit/>
          </a:bodyPr>
          <a:lstStyle/>
          <a:p>
            <a:r>
              <a:rPr lang="ru-RU" sz="6000" dirty="0"/>
              <a:t>Старшая группа №11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9361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000" dirty="0"/>
              <a:t>         «</a:t>
            </a:r>
            <a:r>
              <a:rPr lang="ru-RU" sz="6000" dirty="0" err="1"/>
              <a:t>Любознайчики</a:t>
            </a:r>
            <a:r>
              <a:rPr lang="ru-RU" sz="6000" dirty="0"/>
              <a:t>»</a:t>
            </a:r>
          </a:p>
        </p:txBody>
      </p:sp>
      <p:pic>
        <p:nvPicPr>
          <p:cNvPr id="1026" name="Picture 2" descr="IMG_20221223_1254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212976"/>
            <a:ext cx="3240360" cy="279082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34F6B-59FB-4DE8-99DE-8440F88BE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«Физического развития»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0D12CA-BBB1-4403-BCF3-B94CDE0CB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7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89276-FEE6-496C-8AE0-62F90D8A1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«Уединения»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E39A52C-49B0-4B93-A7EF-5FB937029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1600200"/>
            <a:ext cx="4176464" cy="509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87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7A735-E13F-4A3E-B257-9187AA7F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«Мы дежурим»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9314CC5-7CDF-4C3F-BED6-0A310B612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3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6BDD0-DA36-4741-8F7D-A6522F664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«Мир головоломок»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90E0C14-696F-43A5-8AA2-28CDDE055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5590" y="1600200"/>
            <a:ext cx="671281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67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Центр                               «Познавательного  развития»</a:t>
            </a:r>
          </a:p>
        </p:txBody>
      </p:sp>
      <p:pic>
        <p:nvPicPr>
          <p:cNvPr id="1026" name="Picture 2" descr="C:\Users\User\AppData\Local\Temp\Rar$DIa3972.14079\IMG_20221228_1410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3888432" cy="4752528"/>
          </a:xfrm>
          <a:prstGeom prst="rect">
            <a:avLst/>
          </a:prstGeom>
          <a:noFill/>
        </p:spPr>
      </p:pic>
      <p:pic>
        <p:nvPicPr>
          <p:cNvPr id="1027" name="Picture 3" descr="C:\Users\User\AppData\Local\Temp\Rar$DIa3972.21988\IMG_20221228_1412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340768"/>
            <a:ext cx="3651870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432048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C:\Users\User\Desktop\IMG-20230119-WA0052.jpg"/>
          <p:cNvPicPr/>
          <p:nvPr/>
        </p:nvPicPr>
        <p:blipFill>
          <a:blip r:embed="rId3" cstate="print"/>
          <a:srcRect l="3688" t="9375" r="6199"/>
          <a:stretch>
            <a:fillRect/>
          </a:stretch>
        </p:blipFill>
        <p:spPr bwMode="auto">
          <a:xfrm>
            <a:off x="4932040" y="836712"/>
            <a:ext cx="403244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User\AppData\Local\Temp\Rar$DIa5860.40506\IMG_20221228_145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3744416" cy="4680520"/>
          </a:xfrm>
          <a:prstGeom prst="rect">
            <a:avLst/>
          </a:prstGeom>
          <a:noFill/>
        </p:spPr>
      </p:pic>
      <p:pic>
        <p:nvPicPr>
          <p:cNvPr id="1027" name="Picture 3" descr="C:\Users\User\AppData\Local\Temp\Rar$DIa5860.307\IMG_20221228_1438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700808"/>
            <a:ext cx="365187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Центр«Художественно-эстетического развития»</a:t>
            </a:r>
          </a:p>
        </p:txBody>
      </p:sp>
      <p:pic>
        <p:nvPicPr>
          <p:cNvPr id="4" name="Содержимое 3" descr="C:\Users\User\Desktop\IMG-20230119-WA0045.jpg"/>
          <p:cNvPicPr>
            <a:picLocks noGrp="1"/>
          </p:cNvPicPr>
          <p:nvPr>
            <p:ph idx="1"/>
          </p:nvPr>
        </p:nvPicPr>
        <p:blipFill>
          <a:blip r:embed="rId2" cstate="print"/>
          <a:srcRect t="12854" r="19073"/>
          <a:stretch>
            <a:fillRect/>
          </a:stretch>
        </p:blipFill>
        <p:spPr bwMode="auto">
          <a:xfrm>
            <a:off x="323529" y="1484784"/>
            <a:ext cx="403244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IMG-20230119-WA00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84784"/>
            <a:ext cx="388843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AppData\Local\Temp\Rar$DIa1664.31131\IMG_20221228_141215.jpg"/>
          <p:cNvPicPr/>
          <p:nvPr/>
        </p:nvPicPr>
        <p:blipFill>
          <a:blip r:embed="rId2" cstate="print"/>
          <a:srcRect l="5620" t="9056"/>
          <a:stretch>
            <a:fillRect/>
          </a:stretch>
        </p:blipFill>
        <p:spPr bwMode="auto">
          <a:xfrm>
            <a:off x="251521" y="1052736"/>
            <a:ext cx="4104455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AppData\Local\Temp\Rar$DIa1664.21960\IMG_20221228_1411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052736"/>
            <a:ext cx="401955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           «Социально- коммуникативного развития» </a:t>
            </a:r>
          </a:p>
        </p:txBody>
      </p:sp>
      <p:pic>
        <p:nvPicPr>
          <p:cNvPr id="4" name="Содержимое 3" descr="C:\Users\User\AppData\Local\Temp\Rar$DIa5924.2904\IMG_20221228_1429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700808"/>
            <a:ext cx="403244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AppData\Local\Temp\Rar$DIa5924.9521\IMG_20221228_1431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00808"/>
            <a:ext cx="408540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C:\Users\User\AppData\Local\Temp\Rar$DIa5924.23007\IMG_20221228_143439.jpg">
            <a:extLst>
              <a:ext uri="{FF2B5EF4-FFF2-40B4-BE49-F238E27FC236}">
                <a16:creationId xmlns:a16="http://schemas.microsoft.com/office/drawing/2014/main" id="{B2CF5D69-DA03-4FD5-861B-3E2219AA46A3}"/>
              </a:ext>
            </a:extLst>
          </p:cNvPr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556792"/>
            <a:ext cx="5544616" cy="495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67AA29-8351-406C-A76A-B17072978585}"/>
              </a:ext>
            </a:extLst>
          </p:cNvPr>
          <p:cNvSpPr txBox="1"/>
          <p:nvPr/>
        </p:nvSpPr>
        <p:spPr>
          <a:xfrm>
            <a:off x="863588" y="350701"/>
            <a:ext cx="74168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Центр логики </a:t>
            </a:r>
          </a:p>
          <a:p>
            <a:pPr algn="ctr"/>
            <a:r>
              <a:rPr lang="ru-RU" sz="4000" dirty="0"/>
              <a:t>«Мир головоломок»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57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Старшая группа №11</vt:lpstr>
      <vt:lpstr>Направление группы: «Мир головоломок»</vt:lpstr>
      <vt:lpstr>Центр                               «Познавательного  развития»</vt:lpstr>
      <vt:lpstr>Презентация PowerPoint</vt:lpstr>
      <vt:lpstr>Центр  «Речевого развития»                                      </vt:lpstr>
      <vt:lpstr>Центр«Художественно-эстетического развития»</vt:lpstr>
      <vt:lpstr>Презентация PowerPoint</vt:lpstr>
      <vt:lpstr>Центр                                          «Социально- коммуникативного развития» </vt:lpstr>
      <vt:lpstr>Презентация PowerPoint</vt:lpstr>
      <vt:lpstr>Центр «Физического развития»</vt:lpstr>
      <vt:lpstr>Центр «Уединения»</vt:lpstr>
      <vt:lpstr>Центр «Мы дежурим»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DS19-A1</cp:lastModifiedBy>
  <cp:revision>14</cp:revision>
  <dcterms:created xsi:type="dcterms:W3CDTF">2023-01-19T12:43:49Z</dcterms:created>
  <dcterms:modified xsi:type="dcterms:W3CDTF">2023-01-24T11:38:39Z</dcterms:modified>
</cp:coreProperties>
</file>